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32404050" cy="43205400"/>
  <p:notesSz cx="6761163" cy="99425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88C"/>
    <a:srgbClr val="038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358" y="198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27075" y="745675"/>
            <a:ext cx="4507800" cy="3728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6100" y="4722675"/>
            <a:ext cx="5409000" cy="44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6100" y="4722675"/>
            <a:ext cx="5409000" cy="447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82788" y="746125"/>
            <a:ext cx="2797175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294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619250" y="1730375"/>
            <a:ext cx="29165400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1619250" y="10080625"/>
            <a:ext cx="29165400" cy="285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ctrTitle"/>
          </p:nvPr>
        </p:nvSpPr>
        <p:spPr>
          <a:xfrm>
            <a:off x="2430304" y="13421680"/>
            <a:ext cx="27543300" cy="92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1"/>
          </p:nvPr>
        </p:nvSpPr>
        <p:spPr>
          <a:xfrm>
            <a:off x="4860608" y="24483060"/>
            <a:ext cx="22682700" cy="110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lvl="0" algn="ctr" rtl="0">
              <a:spcBef>
                <a:spcPts val="2880"/>
              </a:spcBef>
              <a:spcAft>
                <a:spcPts val="0"/>
              </a:spcAft>
              <a:buClr>
                <a:srgbClr val="888888"/>
              </a:buClr>
              <a:buSzPts val="144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2520"/>
              </a:spcBef>
              <a:spcAft>
                <a:spcPts val="0"/>
              </a:spcAft>
              <a:buClr>
                <a:srgbClr val="888888"/>
              </a:buClr>
              <a:buSzPts val="126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2160"/>
              </a:spcBef>
              <a:spcAft>
                <a:spcPts val="0"/>
              </a:spcAft>
              <a:buClr>
                <a:srgbClr val="888888"/>
              </a:buClr>
              <a:buSzPts val="108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9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9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9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9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9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9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 rot="5400000">
            <a:off x="-30636237" y="115543765"/>
            <a:ext cx="232248900" cy="229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 rot="5400000">
            <a:off x="-76840091" y="92844115"/>
            <a:ext cx="232248900" cy="683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1619250" y="1730375"/>
            <a:ext cx="29165400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1944750" y="9755275"/>
            <a:ext cx="28514700" cy="291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351420" y="30243781"/>
            <a:ext cx="19442400" cy="35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>
            <a:spLocks noGrp="1"/>
          </p:cNvSpPr>
          <p:nvPr>
            <p:ph type="pic" idx="2"/>
          </p:nvPr>
        </p:nvSpPr>
        <p:spPr>
          <a:xfrm>
            <a:off x="6351420" y="3860483"/>
            <a:ext cx="19442400" cy="259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rmAutofit/>
          </a:bodyPr>
          <a:lstStyle>
            <a:lvl1pPr marR="0" lvl="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ts val="14400"/>
              <a:buFont typeface="Arial"/>
              <a:buNone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ts val="12600"/>
              <a:buFont typeface="Arial"/>
              <a:buNone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Font typeface="Arial"/>
              <a:buNone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6351420" y="33814230"/>
            <a:ext cx="19442400" cy="507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22860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SzPts val="6300"/>
              <a:buNone/>
              <a:defRPr sz="6300"/>
            </a:lvl1pPr>
            <a:lvl2pPr marL="914400" lvl="1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/>
            </a:lvl2pPr>
            <a:lvl3pPr marL="1371600" lvl="2" indent="-2286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/>
            </a:lvl3pPr>
            <a:lvl4pPr marL="1828800" lvl="3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4pPr>
            <a:lvl5pPr marL="2286000" lvl="4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5pPr>
            <a:lvl6pPr marL="2743200" lvl="5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6pPr>
            <a:lvl7pPr marL="3200400" lvl="6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7pPr>
            <a:lvl8pPr marL="3657600" lvl="7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8pPr>
            <a:lvl9pPr marL="4114800" lvl="8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1620218" y="1720216"/>
            <a:ext cx="10660800" cy="7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12669083" y="1720218"/>
            <a:ext cx="18114900" cy="36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114300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ts val="14400"/>
              <a:buChar char="•"/>
              <a:defRPr sz="14400"/>
            </a:lvl1pPr>
            <a:lvl2pPr marL="914400" lvl="1" indent="-1028700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ts val="12600"/>
              <a:buChar char="–"/>
              <a:defRPr sz="12600"/>
            </a:lvl2pPr>
            <a:lvl3pPr marL="1371600" lvl="2" indent="-91440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Char char="•"/>
              <a:defRPr sz="10800"/>
            </a:lvl3pPr>
            <a:lvl4pPr marL="1828800" lvl="3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–"/>
              <a:defRPr sz="9000"/>
            </a:lvl4pPr>
            <a:lvl5pPr marL="2286000" lvl="4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»"/>
              <a:defRPr sz="9000"/>
            </a:lvl5pPr>
            <a:lvl6pPr marL="2743200" lvl="5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•"/>
              <a:defRPr sz="9000"/>
            </a:lvl6pPr>
            <a:lvl7pPr marL="3200400" lvl="6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•"/>
              <a:defRPr sz="9000"/>
            </a:lvl7pPr>
            <a:lvl8pPr marL="3657600" lvl="7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•"/>
              <a:defRPr sz="9000"/>
            </a:lvl8pPr>
            <a:lvl9pPr marL="4114800" lvl="8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•"/>
              <a:defRPr sz="90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1620218" y="9041159"/>
            <a:ext cx="10660800" cy="295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22860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SzPts val="6300"/>
              <a:buNone/>
              <a:defRPr sz="6300"/>
            </a:lvl1pPr>
            <a:lvl2pPr marL="914400" lvl="1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/>
            </a:lvl2pPr>
            <a:lvl3pPr marL="1371600" lvl="2" indent="-2286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/>
            </a:lvl3pPr>
            <a:lvl4pPr marL="1828800" lvl="3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4pPr>
            <a:lvl5pPr marL="2286000" lvl="4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5pPr>
            <a:lvl6pPr marL="2743200" lvl="5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6pPr>
            <a:lvl7pPr marL="3200400" lvl="6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7pPr>
            <a:lvl8pPr marL="3657600" lvl="7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8pPr>
            <a:lvl9pPr marL="4114800" lvl="8" indent="-228600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  <a:defRPr sz="41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1619250" y="1730375"/>
            <a:ext cx="29165400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1620203" y="1730219"/>
            <a:ext cx="29163600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1620203" y="9671213"/>
            <a:ext cx="14317500" cy="40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b" anchorCtr="0">
            <a:noAutofit/>
          </a:bodyPr>
          <a:lstStyle>
            <a:lvl1pPr marL="457200" lvl="0" indent="-22860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None/>
              <a:defRPr sz="10800" b="1"/>
            </a:lvl1pPr>
            <a:lvl2pPr marL="914400" lvl="1" indent="-2286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None/>
              <a:defRPr sz="9000" b="1"/>
            </a:lvl2pPr>
            <a:lvl3pPr marL="1371600" lvl="2" indent="-22860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None/>
              <a:defRPr sz="8100" b="1"/>
            </a:lvl3pPr>
            <a:lvl4pPr marL="1828800" lvl="3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4pPr>
            <a:lvl5pPr marL="2286000" lvl="4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5pPr>
            <a:lvl6pPr marL="2743200" lvl="5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6pPr>
            <a:lvl7pPr marL="3200400" lvl="6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7pPr>
            <a:lvl8pPr marL="3657600" lvl="7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8pPr>
            <a:lvl9pPr marL="4114800" lvl="8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1620203" y="13701713"/>
            <a:ext cx="14317500" cy="248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91440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Char char="•"/>
              <a:defRPr sz="10800"/>
            </a:lvl1pPr>
            <a:lvl2pPr marL="914400" lvl="1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–"/>
              <a:defRPr sz="9000"/>
            </a:lvl2pPr>
            <a:lvl3pPr marL="1371600" lvl="2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3pPr>
            <a:lvl4pPr marL="1828800" lvl="3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–"/>
              <a:defRPr sz="7200"/>
            </a:lvl4pPr>
            <a:lvl5pPr marL="2286000" lvl="4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»"/>
              <a:defRPr sz="7200"/>
            </a:lvl5pPr>
            <a:lvl6pPr marL="2743200" lvl="5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6pPr>
            <a:lvl7pPr marL="3200400" lvl="6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7pPr>
            <a:lvl8pPr marL="3657600" lvl="7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8pPr>
            <a:lvl9pPr marL="4114800" lvl="8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16460824" y="9671213"/>
            <a:ext cx="14322900" cy="40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b" anchorCtr="0">
            <a:noAutofit/>
          </a:bodyPr>
          <a:lstStyle>
            <a:lvl1pPr marL="457200" lvl="0" indent="-22860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None/>
              <a:defRPr sz="10800" b="1"/>
            </a:lvl1pPr>
            <a:lvl2pPr marL="914400" lvl="1" indent="-2286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None/>
              <a:defRPr sz="9000" b="1"/>
            </a:lvl2pPr>
            <a:lvl3pPr marL="1371600" lvl="2" indent="-22860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None/>
              <a:defRPr sz="8100" b="1"/>
            </a:lvl3pPr>
            <a:lvl4pPr marL="1828800" lvl="3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4pPr>
            <a:lvl5pPr marL="2286000" lvl="4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5pPr>
            <a:lvl6pPr marL="2743200" lvl="5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6pPr>
            <a:lvl7pPr marL="3200400" lvl="6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7pPr>
            <a:lvl8pPr marL="3657600" lvl="7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8pPr>
            <a:lvl9pPr marL="4114800" lvl="8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16460824" y="13701713"/>
            <a:ext cx="14322900" cy="248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91440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Char char="•"/>
              <a:defRPr sz="10800"/>
            </a:lvl1pPr>
            <a:lvl2pPr marL="914400" lvl="1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–"/>
              <a:defRPr sz="9000"/>
            </a:lvl2pPr>
            <a:lvl3pPr marL="1371600" lvl="2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3pPr>
            <a:lvl4pPr marL="1828800" lvl="3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–"/>
              <a:defRPr sz="7200"/>
            </a:lvl4pPr>
            <a:lvl5pPr marL="2286000" lvl="4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»"/>
              <a:defRPr sz="7200"/>
            </a:lvl5pPr>
            <a:lvl6pPr marL="2743200" lvl="5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6pPr>
            <a:lvl7pPr marL="3200400" lvl="6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7pPr>
            <a:lvl8pPr marL="3657600" lvl="7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8pPr>
            <a:lvl9pPr marL="4114800" lvl="8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1619250" y="1730375"/>
            <a:ext cx="29165400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5102523" y="63507967"/>
            <a:ext cx="45663900" cy="1796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1028700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ts val="12600"/>
              <a:buChar char="•"/>
              <a:defRPr sz="12600"/>
            </a:lvl1pPr>
            <a:lvl2pPr marL="914400" lvl="1" indent="-91440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Char char="–"/>
              <a:defRPr sz="10800"/>
            </a:lvl2pPr>
            <a:lvl3pPr marL="1371600" lvl="2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•"/>
              <a:defRPr sz="9000"/>
            </a:lvl3pPr>
            <a:lvl4pPr marL="1828800" lvl="3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–"/>
              <a:defRPr sz="8100"/>
            </a:lvl4pPr>
            <a:lvl5pPr marL="2286000" lvl="4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»"/>
              <a:defRPr sz="8100"/>
            </a:lvl5pPr>
            <a:lvl6pPr marL="2743200" lvl="5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6pPr>
            <a:lvl7pPr marL="3200400" lvl="6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7pPr>
            <a:lvl8pPr marL="3657600" lvl="7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8pPr>
            <a:lvl9pPr marL="4114800" lvl="8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51306413" y="63507967"/>
            <a:ext cx="45663900" cy="1796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lvl="0" indent="-1028700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ts val="12600"/>
              <a:buChar char="•"/>
              <a:defRPr sz="12600"/>
            </a:lvl1pPr>
            <a:lvl2pPr marL="914400" lvl="1" indent="-91440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Char char="–"/>
              <a:defRPr sz="10800"/>
            </a:lvl2pPr>
            <a:lvl3pPr marL="1371600" lvl="2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•"/>
              <a:defRPr sz="9000"/>
            </a:lvl3pPr>
            <a:lvl4pPr marL="1828800" lvl="3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–"/>
              <a:defRPr sz="8100"/>
            </a:lvl4pPr>
            <a:lvl5pPr marL="2286000" lvl="4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»"/>
              <a:defRPr sz="8100"/>
            </a:lvl5pPr>
            <a:lvl6pPr marL="2743200" lvl="5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6pPr>
            <a:lvl7pPr marL="3200400" lvl="6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7pPr>
            <a:lvl8pPr marL="3657600" lvl="7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8pPr>
            <a:lvl9pPr marL="4114800" lvl="8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Char char="•"/>
              <a:defRPr sz="81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2559697" y="27763499"/>
            <a:ext cx="27543300" cy="85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0" b="1" cap="none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2559697" y="18312295"/>
            <a:ext cx="27543300" cy="94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b" anchorCtr="0">
            <a:noAutofit/>
          </a:bodyPr>
          <a:lstStyle>
            <a:lvl1pPr marL="457200" lvl="0" indent="-228600" algn="l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9000"/>
              <a:buNone/>
              <a:defRPr sz="9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1620"/>
              </a:spcBef>
              <a:spcAft>
                <a:spcPts val="0"/>
              </a:spcAft>
              <a:buClr>
                <a:srgbClr val="888888"/>
              </a:buClr>
              <a:buSzPts val="8100"/>
              <a:buNone/>
              <a:defRPr sz="81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SzPts val="7200"/>
              <a:buNone/>
              <a:defRPr sz="72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SzPts val="6300"/>
              <a:buNone/>
              <a:defRPr sz="63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SzPts val="6300"/>
              <a:buNone/>
              <a:defRPr sz="63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SzPts val="6300"/>
              <a:buNone/>
              <a:defRPr sz="63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SzPts val="6300"/>
              <a:buNone/>
              <a:defRPr sz="63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SzPts val="6300"/>
              <a:buNone/>
              <a:defRPr sz="63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SzPts val="6300"/>
              <a:buNone/>
              <a:defRPr sz="6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19250" y="1730375"/>
            <a:ext cx="29165400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619250" y="10080625"/>
            <a:ext cx="29165400" cy="285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t" anchorCtr="0">
            <a:noAutofit/>
          </a:bodyPr>
          <a:lstStyle>
            <a:lvl1pPr marL="457200" marR="0" lvl="0" indent="-114300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ts val="144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1028700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ts val="126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91440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16192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1071225" y="40044687"/>
            <a:ext cx="102615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23221950" y="40044687"/>
            <a:ext cx="7563000" cy="23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300" tIns="205650" rIns="411300" bIns="205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Imagem 3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"/>
          <a:stretch/>
        </p:blipFill>
        <p:spPr>
          <a:xfrm>
            <a:off x="-1" y="-72480"/>
            <a:ext cx="32197673" cy="6075760"/>
          </a:xfrm>
          <a:prstGeom prst="rect">
            <a:avLst/>
          </a:prstGeom>
        </p:spPr>
      </p:pic>
      <p:cxnSp>
        <p:nvCxnSpPr>
          <p:cNvPr id="33" name="Google Shape;102;p13"/>
          <p:cNvCxnSpPr/>
          <p:nvPr/>
        </p:nvCxnSpPr>
        <p:spPr>
          <a:xfrm>
            <a:off x="304800" y="5677122"/>
            <a:ext cx="32065986" cy="0"/>
          </a:xfrm>
          <a:prstGeom prst="straightConnector1">
            <a:avLst/>
          </a:prstGeom>
          <a:noFill/>
          <a:ln w="76200" cap="flat" cmpd="sng">
            <a:solidFill>
              <a:srgbClr val="038489"/>
            </a:solidFill>
            <a:prstDash val="solid"/>
            <a:miter lim="800000"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84496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Luciana Maria Scarton</dc:creator>
  <cp:lastModifiedBy>Luciana Maria Scarton</cp:lastModifiedBy>
  <cp:revision>15</cp:revision>
  <dcterms:modified xsi:type="dcterms:W3CDTF">2019-08-13T16:58:49Z</dcterms:modified>
</cp:coreProperties>
</file>